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B042D56-081F-44EA-9A08-CF6D9348AA1C}" type="datetimeFigureOut">
              <a:rPr lang="pt-BR" smtClean="0"/>
              <a:t>25/10/2018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38EFB990-7731-49FE-B2CB-2647286430E9}" type="slidenum">
              <a:rPr lang="pt-BR" smtClean="0"/>
              <a:t>‹nº›</a:t>
            </a:fld>
            <a:endParaRPr lang="pt-BR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971600" y="2081928"/>
            <a:ext cx="6400800" cy="1219200"/>
          </a:xfrm>
        </p:spPr>
        <p:txBody>
          <a:bodyPr/>
          <a:lstStyle/>
          <a:p>
            <a:r>
              <a:rPr lang="pt-BR" dirty="0" smtClean="0"/>
              <a:t>	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Leandro Vicente Mauri</a:t>
            </a: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755576" y="332656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dirty="0" smtClean="0">
                <a:solidFill>
                  <a:schemeClr val="tx2">
                    <a:lumMod val="75000"/>
                  </a:schemeClr>
                </a:solidFill>
              </a:rPr>
              <a:t>Teorema do Sanduíche de Presunto</a:t>
            </a:r>
            <a:endParaRPr lang="pt-BR" sz="54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8" y="2924944"/>
            <a:ext cx="5905500" cy="3286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3150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" y="1700809"/>
            <a:ext cx="8772484" cy="2813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755576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/>
                </a:solidFill>
              </a:rPr>
              <a:t>Teorema formalizado</a:t>
            </a:r>
            <a:endParaRPr lang="pt-BR" sz="4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89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6" y="1700809"/>
            <a:ext cx="8772484" cy="281381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CaixaDeTexto 4"/>
          <p:cNvSpPr txBox="1"/>
          <p:nvPr/>
        </p:nvSpPr>
        <p:spPr>
          <a:xfrm>
            <a:off x="755576" y="548680"/>
            <a:ext cx="73448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 smtClean="0">
                <a:solidFill>
                  <a:schemeClr val="tx2"/>
                </a:solidFill>
              </a:rPr>
              <a:t>Teorema formalizado</a:t>
            </a:r>
            <a:endParaRPr lang="pt-BR" sz="4400" dirty="0">
              <a:solidFill>
                <a:schemeClr val="tx2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827584" y="5229200"/>
            <a:ext cx="727280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Oh, e agora, quem poderá nos ajudar?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2642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2373029" cy="33523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1920" y="6926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smtClean="0"/>
              <a:t>EUUU !!</a:t>
            </a:r>
            <a:endParaRPr lang="pt-BR" sz="4000" b="1" dirty="0"/>
          </a:p>
        </p:txBody>
      </p:sp>
    </p:spTree>
    <p:extLst>
      <p:ext uri="{BB962C8B-B14F-4D97-AF65-F5344CB8AC3E}">
        <p14:creationId xmlns:p14="http://schemas.microsoft.com/office/powerpoint/2010/main" val="974474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16632"/>
            <a:ext cx="2373029" cy="335237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851920" y="692696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smtClean="0"/>
              <a:t>EUUU !!</a:t>
            </a:r>
            <a:endParaRPr lang="pt-BR" sz="4000" b="1" dirty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2964" y="3933056"/>
            <a:ext cx="4753025" cy="2477641"/>
          </a:xfrm>
          <a:prstGeom prst="rect">
            <a:avLst/>
          </a:prstGeom>
        </p:spPr>
      </p:pic>
      <p:sp>
        <p:nvSpPr>
          <p:cNvPr id="3" name="CaixaDeTexto 2"/>
          <p:cNvSpPr txBox="1"/>
          <p:nvPr/>
        </p:nvSpPr>
        <p:spPr>
          <a:xfrm>
            <a:off x="395536" y="42930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/>
              <a:t>NÃO... ELE </a:t>
            </a:r>
            <a:r>
              <a:rPr lang="pt-BR" sz="3200" dirty="0" smtClean="0">
                <a:sym typeface="Wingdings" panose="05000000000000000000" pitchFamily="2" charset="2"/>
              </a:rPr>
              <a:t>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616038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68760"/>
          </a:xfrm>
        </p:spPr>
        <p:txBody>
          <a:bodyPr/>
          <a:lstStyle/>
          <a:p>
            <a:r>
              <a:rPr lang="pt-BR" dirty="0" smtClean="0"/>
              <a:t>Teorema de </a:t>
            </a:r>
            <a:r>
              <a:rPr lang="pt-BR" dirty="0" err="1" smtClean="0"/>
              <a:t>Borsuk-Ulam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8041464" cy="181256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807" y="3645024"/>
            <a:ext cx="2304256" cy="2789957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744602"/>
            <a:ext cx="24765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250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04864"/>
            <a:ext cx="8892480" cy="3485600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716569" y="1189201"/>
            <a:ext cx="7632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No caso n=2 o Teorema de </a:t>
            </a:r>
            <a:r>
              <a:rPr lang="pt-BR" sz="2000" dirty="0" err="1" smtClean="0"/>
              <a:t>Borsuk-Ulam</a:t>
            </a:r>
            <a:r>
              <a:rPr lang="pt-BR" sz="2000" dirty="0" smtClean="0"/>
              <a:t> nos garante a existência de um ponto na Terra que tanto ele quanto seu antípoda tem a mesma temperatura e pressão.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412653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043608" y="476672"/>
            <a:ext cx="72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400" dirty="0" smtClean="0">
                <a:solidFill>
                  <a:schemeClr val="tx2"/>
                </a:solidFill>
              </a:rPr>
              <a:t>Demonstração</a:t>
            </a:r>
            <a:endParaRPr lang="pt-BR" sz="4400" dirty="0">
              <a:solidFill>
                <a:schemeClr val="tx2"/>
              </a:solidFill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63" y="1470784"/>
            <a:ext cx="8982642" cy="4805613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1388"/>
            <a:ext cx="9129077" cy="488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6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963" y="2236765"/>
            <a:ext cx="7438095" cy="41904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44000" cy="1738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1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" y="1052736"/>
            <a:ext cx="9144000" cy="2066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98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67" y="1052736"/>
            <a:ext cx="9144000" cy="2066282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934" y="3119018"/>
            <a:ext cx="6393066" cy="333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72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-387424"/>
            <a:ext cx="8229600" cy="1600200"/>
          </a:xfrm>
        </p:spPr>
        <p:txBody>
          <a:bodyPr/>
          <a:lstStyle/>
          <a:p>
            <a:r>
              <a:rPr lang="pt-BR" sz="4400" dirty="0" smtClean="0">
                <a:solidFill>
                  <a:srgbClr val="002060"/>
                </a:solidFill>
              </a:rPr>
              <a:t>Ideia intuitiva do Teorema</a:t>
            </a:r>
            <a:endParaRPr lang="pt-BR" sz="4400" dirty="0">
              <a:solidFill>
                <a:srgbClr val="00206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Imagine que você tem um sanduíche composto por duas fatias de pão e uma fatia de presunto. 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Você quer </a:t>
            </a:r>
            <a:r>
              <a:rPr lang="pt-BR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reparti-lo </a:t>
            </a: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com seu amigo de forma que cada um fique com uma quantidade igual de cada fatia de pão e também da fatia de presunto, mas quer fazer um único corte simples com uma faca. </a:t>
            </a:r>
          </a:p>
          <a:p>
            <a:endParaRPr lang="pt-BR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t-BR" dirty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Isso é possível? O Teorema diz exatamente que sim.  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109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-243408"/>
            <a:ext cx="8229600" cy="1600200"/>
          </a:xfrm>
        </p:spPr>
        <p:txBody>
          <a:bodyPr/>
          <a:lstStyle/>
          <a:p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8" name="CaixaDeTexto 7"/>
          <p:cNvSpPr txBox="1"/>
          <p:nvPr/>
        </p:nvSpPr>
        <p:spPr>
          <a:xfrm>
            <a:off x="899592" y="1625024"/>
            <a:ext cx="7704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[1]</a:t>
            </a:r>
            <a:r>
              <a:rPr lang="en-US" sz="2000" b="1" dirty="0"/>
              <a:t> </a:t>
            </a:r>
            <a:r>
              <a:rPr lang="en-US" sz="2000" b="1" dirty="0" smtClean="0"/>
              <a:t> </a:t>
            </a:r>
            <a:r>
              <a:rPr lang="en-US" sz="2000" dirty="0" smtClean="0"/>
              <a:t>MATOUŠEK</a:t>
            </a:r>
            <a:r>
              <a:rPr lang="en-US" sz="2000" dirty="0"/>
              <a:t>, J. Using the </a:t>
            </a:r>
            <a:r>
              <a:rPr lang="en-US" sz="2000" dirty="0" err="1"/>
              <a:t>Borsuk-Ulam</a:t>
            </a:r>
            <a:r>
              <a:rPr lang="en-US" sz="2000" dirty="0"/>
              <a:t> theorem, Lectures on topological methods in combinatorics and geometry, Corrected 2nd printing. 2008.</a:t>
            </a:r>
            <a:endParaRPr lang="pt-BR" sz="20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946003" y="4012921"/>
            <a:ext cx="74168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[3]  </a:t>
            </a:r>
            <a:r>
              <a:rPr lang="en-US" dirty="0" smtClean="0"/>
              <a:t>RUDIN</a:t>
            </a:r>
            <a:r>
              <a:rPr lang="en-US" dirty="0"/>
              <a:t>, Walter. Real and complex analysis, WCB. 1987.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12734" y="2924944"/>
            <a:ext cx="7200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[2] </a:t>
            </a:r>
            <a:r>
              <a:rPr lang="en-US" dirty="0" smtClean="0"/>
              <a:t>BEYER</a:t>
            </a:r>
            <a:r>
              <a:rPr lang="en-US" dirty="0"/>
              <a:t>, William A.; ZARDECKI, Andrew. The early history of the ham sandwich theorem. </a:t>
            </a:r>
            <a:r>
              <a:rPr lang="en-US" b="1" dirty="0"/>
              <a:t>The American Mathematical Monthly</a:t>
            </a:r>
            <a:r>
              <a:rPr lang="en-US" dirty="0"/>
              <a:t>, v. 111, n. 1, p. 58-61, 2004.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77629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84784"/>
            <a:ext cx="9144000" cy="3717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00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167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 Teorema do Sanduíche de Presunto surgiu como Problema 123 do Livro Escocês, o folclórico livro dos matemáticos da Escola de Matemática de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Lwów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na Polônia, que se reuniam pra discutir problemas no </a:t>
            </a: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</a:t>
            </a:r>
            <a:r>
              <a:rPr lang="pt-BR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Scottish</a:t>
            </a: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Café”.</a:t>
            </a:r>
          </a:p>
          <a:p>
            <a:pPr marL="0" indent="0">
              <a:buNone/>
            </a:pPr>
            <a:endParaRPr lang="pt-BR" sz="20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378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95536" y="-387424"/>
            <a:ext cx="8229600" cy="1600200"/>
          </a:xfrm>
        </p:spPr>
        <p:txBody>
          <a:bodyPr/>
          <a:lstStyle/>
          <a:p>
            <a:r>
              <a:rPr lang="pt-BR" dirty="0" smtClean="0"/>
              <a:t>História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4784"/>
            <a:ext cx="8435280" cy="4641379"/>
          </a:xfrm>
        </p:spPr>
        <p:txBody>
          <a:bodyPr/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 Teorema do Sanduíche de Presunto surgiu como Problema 123 do Livro Escocês, o folclórico livro dos matemáticos da Escola de Matemática de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Lwów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, na Polônia que se reuniam pra discutir problemas no </a:t>
            </a: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“</a:t>
            </a:r>
            <a:r>
              <a:rPr lang="pt-BR" sz="2000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Scottish</a:t>
            </a:r>
            <a:r>
              <a:rPr lang="pt-BR" sz="20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Café”.</a:t>
            </a:r>
          </a:p>
          <a:p>
            <a:pPr marL="0" indent="0">
              <a:buNone/>
            </a:pPr>
            <a:endParaRPr lang="pt-BR" sz="2000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pt-BR" sz="2000" dirty="0" smtClean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Ele foi proposto por Hugo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Steinhauss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e resolvido por Stefan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Banach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  <a:p>
            <a:pPr marL="0" indent="0">
              <a:buNone/>
            </a:pPr>
            <a:endParaRPr lang="pt-BR" i="1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221088"/>
            <a:ext cx="1772920" cy="2387600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4159112"/>
            <a:ext cx="1672742" cy="251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88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 Problema foi proposto por Hugo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Steinhauss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 caso 3-dimensional.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58454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 Problema foi proposto por Hugo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Steinhauss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 caso 3-dimensional.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712968" cy="106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9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O Problema foi proposto por Hugo </a:t>
            </a:r>
            <a:r>
              <a:rPr lang="pt-BR" sz="20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Steinhauss</a:t>
            </a:r>
            <a:r>
              <a:rPr lang="pt-BR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 no caso 3-dimensional.</a:t>
            </a:r>
            <a:endParaRPr lang="pt-BR" sz="2000" dirty="0">
              <a:solidFill>
                <a:schemeClr val="tx1">
                  <a:lumMod val="95000"/>
                  <a:lumOff val="5000"/>
                </a:schemeClr>
              </a:solidFill>
              <a:latin typeface="+mn-lt"/>
            </a:endParaRPr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712968" cy="1060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CaixaDeTexto 3"/>
          <p:cNvSpPr txBox="1"/>
          <p:nvPr/>
        </p:nvSpPr>
        <p:spPr>
          <a:xfrm>
            <a:off x="467544" y="3068960"/>
            <a:ext cx="828092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 smtClean="0"/>
              <a:t>A generalização para o caso n- dimensional, com n objetos no espaço </a:t>
            </a:r>
            <a:r>
              <a:rPr lang="pt-BR" sz="2000" dirty="0" err="1" smtClean="0"/>
              <a:t>Euclideano</a:t>
            </a:r>
            <a:r>
              <a:rPr lang="pt-BR" sz="2000" dirty="0" smtClean="0"/>
              <a:t> n-dimensional foi feita por Arthur H. Stone e John </a:t>
            </a:r>
            <a:r>
              <a:rPr lang="pt-BR" sz="2000" dirty="0" err="1" smtClean="0"/>
              <a:t>Tukey</a:t>
            </a:r>
            <a:r>
              <a:rPr lang="pt-BR" sz="2000" dirty="0" smtClean="0"/>
              <a:t> em 1942 e batizado de Teorema de Stone-</a:t>
            </a:r>
            <a:r>
              <a:rPr lang="pt-BR" sz="2000" dirty="0" err="1" smtClean="0"/>
              <a:t>Tukey</a:t>
            </a:r>
            <a:r>
              <a:rPr lang="pt-BR" sz="2000" dirty="0" smtClean="0"/>
              <a:t>. </a:t>
            </a:r>
            <a:r>
              <a:rPr lang="en-US" sz="2000" dirty="0"/>
              <a:t> </a:t>
            </a: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042" y="4149080"/>
            <a:ext cx="1885950" cy="241935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4149080"/>
            <a:ext cx="2042160" cy="2484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38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o">
  <a:themeElements>
    <a:clrScheme name="Executiv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223</TotalTime>
  <Words>358</Words>
  <Application>Microsoft Office PowerPoint</Application>
  <PresentationFormat>Apresentação na tela (4:3)</PresentationFormat>
  <Paragraphs>39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Executivo</vt:lpstr>
      <vt:lpstr>Apresentação do PowerPoint</vt:lpstr>
      <vt:lpstr>Ideia intuitiva do Teorema</vt:lpstr>
      <vt:lpstr>Apresentação do PowerPoint</vt:lpstr>
      <vt:lpstr>História</vt:lpstr>
      <vt:lpstr>História</vt:lpstr>
      <vt:lpstr>História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Teorema de Borsuk-Ulam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Leandro Vicente Mauri</dc:creator>
  <cp:lastModifiedBy>Leandro Vicente Mauri</cp:lastModifiedBy>
  <cp:revision>18</cp:revision>
  <dcterms:created xsi:type="dcterms:W3CDTF">2018-10-24T21:11:49Z</dcterms:created>
  <dcterms:modified xsi:type="dcterms:W3CDTF">2018-10-25T23:42:31Z</dcterms:modified>
</cp:coreProperties>
</file>